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  <p:sldId id="258" r:id="rId3"/>
    <p:sldId id="285" r:id="rId4"/>
    <p:sldId id="287" r:id="rId5"/>
    <p:sldId id="288" r:id="rId6"/>
  </p:sldIdLst>
  <p:sldSz cx="9906000" cy="6858000" type="A4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8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8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8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9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1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7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7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FDADA893-D7C4-501B-ECAD-4C25000EA408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59D0D13-93E5-605F-41B4-DC24FBB2D7B8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D7A93D4A-699F-AC58-71FF-23E8CDE0A3AD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96A0CB5-6ACC-5423-4CAA-0EBC35046E07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1435012-5A89-0204-5A35-98329F2266D4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E1F41416-0838-84A0-99F6-0A7FAA74CC89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5877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C278C3BA-BD63-5205-EBB2-B672C6691DED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EA8AE833-A106-1451-468C-BFC61247948A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D24DC260-2D13-524F-DD5F-2BCA0B0E441E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B98C3D5-5F98-C8DB-9ADB-2B45D61A5D25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90AEF83-1F9C-2F7A-96AC-56561F18AE1C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FF8120FF-3495-DE4F-8335-C5E89EF7CDEB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3114516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22062595-0B83-5693-472F-77DBFED8C03E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C997A5FB-4057-1BC1-9BD9-15441B88D701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73868AAA-C657-65AE-05F1-23E5EEAC003C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3EC4877-04CB-B591-D5F8-BE8C6EED54B3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F12FA79-3357-68EA-D414-F41FA3B09219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89A14FEA-0AC3-9B9D-C174-F5A294DECC26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76966932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6" id="{70D42AB2-37A0-4C75-9A4A-17D34A051763}" vid="{CFCFD918-EA02-4339-BC0F-29DFAF72B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liggend</Template>
  <TotalTime>59</TotalTime>
  <Words>18</Words>
  <Application>Microsoft Office PowerPoint</Application>
  <PresentationFormat>A4 (210 x 297 mm)</PresentationFormat>
  <Paragraphs>18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9</cp:revision>
  <dcterms:created xsi:type="dcterms:W3CDTF">2022-02-08T16:14:07Z</dcterms:created>
  <dcterms:modified xsi:type="dcterms:W3CDTF">2022-10-25T08:52:28Z</dcterms:modified>
</cp:coreProperties>
</file>